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283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144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3DD1B-5353-43A8-94F0-6FC35EA6228E}" type="datetimeFigureOut">
              <a:rPr lang="tr-TR" smtClean="0"/>
              <a:t>17.06.2020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A9AA4-5DC5-4C18-A75F-AD0DD6E213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498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75D26EA7-A5B4-4CEB-8A97-1C35B94C5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425" y="618518"/>
            <a:ext cx="7393354" cy="14916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5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Sosyal medyada okulumuz</a:t>
            </a:r>
            <a:endParaRPr lang="tr-TR" sz="5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xmlns="" id="{8CCCBF02-7F8E-46A9-BA3D-A1702C311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9749" y="2734026"/>
            <a:ext cx="6595820" cy="34479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b="1" i="1" dirty="0" err="1" smtClean="0">
                <a:solidFill>
                  <a:srgbClr val="00B0F0"/>
                </a:solidFill>
              </a:rPr>
              <a:t>Twitter</a:t>
            </a:r>
            <a:r>
              <a:rPr lang="tr-TR" sz="2800" b="1" i="1" dirty="0" smtClean="0">
                <a:solidFill>
                  <a:srgbClr val="00B0F0"/>
                </a:solidFill>
              </a:rPr>
              <a:t>:     </a:t>
            </a:r>
            <a:r>
              <a:rPr lang="tr-TR" sz="2800" b="1" dirty="0" smtClean="0"/>
              <a:t>@</a:t>
            </a:r>
            <a:r>
              <a:rPr lang="tr-TR" sz="2800" b="1" dirty="0" err="1" smtClean="0"/>
              <a:t>Mekaihl</a:t>
            </a:r>
            <a:endParaRPr lang="tr-TR" sz="2800" b="1" dirty="0" smtClean="0"/>
          </a:p>
          <a:p>
            <a:pPr marL="0" indent="0">
              <a:buNone/>
            </a:pPr>
            <a:r>
              <a:rPr lang="tr-TR" sz="2800" b="1" dirty="0" smtClean="0">
                <a:solidFill>
                  <a:srgbClr val="0070C0"/>
                </a:solidFill>
              </a:rPr>
              <a:t>Facebook: </a:t>
            </a:r>
            <a:r>
              <a:rPr lang="tr-TR" sz="2800" b="1" dirty="0" smtClean="0"/>
              <a:t>@</a:t>
            </a:r>
            <a:r>
              <a:rPr lang="tr-TR" sz="2800" b="1" dirty="0" err="1" smtClean="0"/>
              <a:t>mekaihl</a:t>
            </a:r>
            <a:endParaRPr lang="tr-TR" sz="2800" b="1" dirty="0" smtClean="0"/>
          </a:p>
          <a:p>
            <a:pPr marL="0" indent="0">
              <a:buNone/>
            </a:pPr>
            <a:r>
              <a:rPr lang="tr-TR" sz="2800" b="1" dirty="0" err="1" smtClean="0">
                <a:solidFill>
                  <a:schemeClr val="accent4">
                    <a:lumMod val="75000"/>
                  </a:schemeClr>
                </a:solidFill>
              </a:rPr>
              <a:t>İnstagram</a:t>
            </a:r>
            <a:r>
              <a:rPr lang="tr-TR" sz="2800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tr-TR" sz="2800" b="1" dirty="0" err="1" smtClean="0"/>
              <a:t>nusaybinmekaihl</a:t>
            </a:r>
            <a:endParaRPr lang="tr-TR" sz="2800" b="1" dirty="0" smtClean="0"/>
          </a:p>
          <a:p>
            <a:pPr marL="0" indent="0">
              <a:buNone/>
            </a:pPr>
            <a:r>
              <a:rPr lang="tr-TR" sz="2800" b="1" dirty="0" err="1" smtClean="0">
                <a:solidFill>
                  <a:srgbClr val="FF0000"/>
                </a:solidFill>
              </a:rPr>
              <a:t>YouTube</a:t>
            </a:r>
            <a:r>
              <a:rPr lang="tr-TR" sz="2800" b="1" dirty="0" smtClean="0">
                <a:solidFill>
                  <a:srgbClr val="FF0000"/>
                </a:solidFill>
              </a:rPr>
              <a:t>:</a:t>
            </a:r>
            <a:r>
              <a:rPr lang="tr-TR" sz="2800" b="1" dirty="0" smtClean="0"/>
              <a:t>    Nusaybin Mehmet Emin           	          	          Kuş  Anadolu İmam Hatip Lisesi</a:t>
            </a:r>
            <a:endParaRPr lang="tr-TR" sz="2800" b="1" dirty="0"/>
          </a:p>
        </p:txBody>
      </p:sp>
      <p:pic>
        <p:nvPicPr>
          <p:cNvPr id="1026" name="Picture 2" descr="C:\Users\Furkan Pc\Desktop\NUSAYBİN MEK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506" y="606809"/>
            <a:ext cx="1438031" cy="1447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Furkan Pc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71" y="2844067"/>
            <a:ext cx="2560516" cy="25605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5935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Devre</Template>
  <TotalTime>482</TotalTime>
  <Words>19</Words>
  <Application>Microsoft Office PowerPoint</Application>
  <PresentationFormat>Özel</PresentationFormat>
  <Paragraphs>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2" baseType="lpstr">
      <vt:lpstr>Devre</vt:lpstr>
      <vt:lpstr>Sosyal medyada okulumuz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Caglayan Volkan YILDIZ</dc:creator>
  <cp:lastModifiedBy>MEK</cp:lastModifiedBy>
  <cp:revision>67</cp:revision>
  <dcterms:created xsi:type="dcterms:W3CDTF">2018-09-18T06:35:38Z</dcterms:created>
  <dcterms:modified xsi:type="dcterms:W3CDTF">2020-06-17T07:33:23Z</dcterms:modified>
</cp:coreProperties>
</file>